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presProps" Target="presProps.xml"/>
  <Relationship Id="rId169" Type="http://schemas.openxmlformats.org/officeDocument/2006/relationships/viewProps" Target="viewProps.xml"/>
  <Relationship Id="rId170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653878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9b61840b5ce9ea68bc6bfaeb9f67a8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110b4c8a203042e13e6e0bbdd4933f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f5d1466a0bc44a4ed90e07d393b34d1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2580e091d69c3bf8f84e2420a88fa8a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8eb4f56f74ac2441e7bb7723bb28c90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8d68fd042abcc77b6c41e6dc5d15c6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2e8c8dce1d88c27ef871a0204ebb9bf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2d94047a67fbea7106c7983e41cbbe7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40b04053bd1c25d133d41e85e6fbbe0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7a3169a74d9885bec2e4c5bdfe83ff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9828c4578648a660b379cc5a0554422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f8282031c0c12506852c928c0cf06a0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2a28e961954b8c2ddd87010a6d24157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290ef4e86884dfd39f98c1ca86ce7fa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0777c904a2fb93e21383dab94b5a996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b90e149493a51ad3af13cbd0aaf21c6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e3ca5e5df010f17c56b2266e62ba9fa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70bf633ffa4c047b534ccb101673b7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0c55fb6669971fd763d3e22479e2055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95472062fb3449b1f580ca828a1d00a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ef9b75113a588024e8fd6e7dfd1588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af9ec3ee17b793c68d22684b688b665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e712c38a35eaa0318ef0a3785ee0148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4dab83833bbf076c0f309ddea3fe94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8cb799c576b654782e1d75680bfd3f5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238516d71acf96848c1dc3b6ee8994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3aea25e707517aad595137d4b7c27a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5242a11d4a29e96c2083e42808ea0c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1f68b685ab97cea0a65c9e69d5c770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bf5849c5cc9aad78cc0f8dc6158bd25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c20bb79359fc5c57eb50b0fd7d9028c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434c7497d525f030cabbd7daf783e51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f50162ccaf350cfdb837675d08ff2ce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ce2d154c95005e76bd71e09d96d8d0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4106cc7e2c581a019223617058b3430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801b43a26d036483ffe38595d872b76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6a2c0628f4e3a6cfaaf476099a3e093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2662b1936c9bd618177ecb40e6c84bf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3f7891c269fcaecb9ce6dd9d8a11013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24543af536f76bef7ccf73a222e2d2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c60df42745764f2e797a0e805f16b0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b307d2413a0dabef6f2060fb54b4f7136.jp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382104a4006baaba56e70cd93ab17eb137.jp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bbeaa649ae27ab5e53f1f5b32fe9e8138.jp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d5e91fb26a9c07425d2d583623d9bf13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34824ee3c236eef0cf1809e5dd8d7614.jp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db9bd1eda710f5fcc844d33b7d8750d140.jp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d3ab34014f7eaeb0188ecf333fea85141.jp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d563be2f5e465f982df3d5aee66af2142.jp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5abcc081b717a82e359333c21a532a7143.jp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245278c70dff291390c835ef3d899e144.jp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925920a7bb158b188aed803e2f9c8d145.jp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7070110f97f20b94eed74c26da1bf5146.jp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b5054f967350fce63fa2af84178187147.jp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5dec18e745e34405e6bfd9cbde0183148.jp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28e23c540c88a9cf5c7223ec0bc60f14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c03012fc8139afe781a30cd6ce70a8815.jp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27654b648ec7e98f7ad4f81749b955150.jp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a52e7cde14930be2ce0eb9b288d07d3151.jp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c45a0dd013fed7d15ba2d9ed164213c152.jp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5877aa33ffa69fcff2000ee50f421b153.jp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b155ec4b0b66cb0e683df898590225154.jp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f1bcfaaba058b6d0e585e89d5236f18155.jp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b7d061ca04281063bff5bfe73d9278b156.jp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ed3cc3b469d4788de1cdf7b868acb3157.jp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b11f4484b3c2eb679677b85c0aff247158.jp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b343000a227248192544d9d672105f159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7a62d7fad0213242211f46bf73d45216.jp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10c467f1827b4e79be6ac45f19c68b160.jp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976bab7a2573ebf6653d04299aec37d161.jp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d424c721134f3d04dd8eb18b25d5079162.jp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972044a4eb4322e5ba145ff40a8770163.jp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81302c30b3055b89dda26e55d5f3e24164.jp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2395a56c99af3936fbb6b5551f1979165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fe8deb67a16c4b2c64bfe2cbc1c38b17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4799aa104a7c9ef9c485620c8e39caa18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43d2bced762f5c1f201aa3165525d31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0112a42cf811ead107528fa1ec5011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258b8a33b0587695001a86f327d9aa20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fb8505f13757416778c950a28988e121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1e06c92b16e7785d0af557bbb0f7b7422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2aac03df5ba00ddaac73cf9705727a23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22e42be398e526a3709a0513ddf422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ad82c1fe66e788a7f0812eacf712404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e64e6968872891cef4161f0c18a500e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0aab26fb5e226b0eb1d6469d8cc945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c67c0a9957e66c4e6e62f94c33912bc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2a5bfd57d43ab82d028d73ab6f346a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bd899865dd29b345b49db42d6b46e73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6581642eb04f382854b1d54d7e7d9e3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889d5a2b130cbece4e823166fd13dbd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43d45fa32f2c6e309e597b81806bff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d141bcfa6161a3420880dcb86bb9181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6e549620d6c93eb7cd27ab4c231dae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603f3c01f049773415c88ab192cdec8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2cafb63df6b7c3de51524fdc4b6237c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359aedc22c828d130fea7958a60bd4d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a4d1613fca22d8b9c3e0223d6fe85a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a02c8cffc90edd5e698d8d3882d90e6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dfad5df40a233d458c9936fa66388b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ea771c14dc2754c68915ac06e130500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a334ec63f5f7b31cc43e888d67a7edc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b78efdc6be3cc7dae0160cfcbb49ec1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fe21a807c47bb68bca66f325f4d71b3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c48d04f72438a7d4f5466e846d8e90e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9a414a23700e3638e697e467e5bdd6e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fb90f9f7003552031c20ba9e633ec4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fd09c197fb7c897d20478a772b66f4e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f4ca245a1d79d6054ed7b860f9b014e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84d8a187f146440ce9f82601342e90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155ad35f9ba93e0756071a8d92395a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c80fed9b0df83fe501165e84e3602ca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e70c812aed4844bb01d311067b1f4f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587ebf82f2327a54ad6cca178f26034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c8293ac447ca5eebcbbb4a7e470730e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0f884873315eecf3384b7178e7deb1f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337f1b5ce5a849ab8e9922192a15d0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16e1eb224ded0cd8dc76a1f59cf940a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75f75edb159904777837b5feba2a301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7a78c493fc6b85e61059b59ab8d75aa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0e6658d31a877aff05612b5c1f5cba0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14fbadf19871ad6fdb77c8efe2e5459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fb48fc23e425b966e04ee6a57d3fa77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9c56dc24d80238dbe9d45fb1cabac83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ab5fa5c1a1d5479630920831a097923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3355c4f37b2174fed6d2bb36427405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fd91cef9d2a833e926b2f6ead2e0c2a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81c229bae84a277a2799688f816d8cf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72235ce9761ec2754cb8bfa5a9ce58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037ff42bdc24f777ca0d8458c943cb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570f1a2071d615dfff1568eca98d418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04261df374730dbc7e5a29252805781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d0f8940ac730dd3c58a3b1440f4810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f98e23e9e74a581fd2eed4d450bbd47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2dbd9f5ae35e6f2bf5c8e44b54afb2f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747cd8cf55654adb1e051811dbcf68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95df848a6ce57caec1a90ecc1713b23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83508be514f8774f02dcceb9f266a9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5c0852851c88164b423f559a57974a2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8d19cf91d9172d6c64369f4a4ca4030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3a0d26651825c327f842fe9a38522a6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900db3480b1ea74d89485457fda1b1e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bb78310f8d1b7a88097a4503f2def33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3d3b1dde9856878860d17a9155fb0f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185bd1d9dd101d18653d4ccb9c3ce2a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be083500a90669ae967afdd1dcacab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13aa22bd06045a37253cda828793b1f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2aee808e96f8dbbf1afcd04e419c604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c76a72da80bfc36f7a69fcc997f4ff1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de7ae8efd07ff48af687d5463e6e7a8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c3a9e3103236838ca7e3d3cc603a6c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a374abdb6aab0061c70085979ee6f1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00dd46aab0cbd2e8fe898cdfe7745d9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38f60e7042beb1bc74ec8f23d0e6a9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f09ee13306938a191bdbb500a76f637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8052b6d7ad3887cea2b67c9c1811cd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22ee9421da08795f9b278b7ad539ec8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0d69c60076ad4efd197dad393e2b40d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21acdffa6315c67a137ca8816a2807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4e25766daebe16e1adf3db7a36ca555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56d1ed96e1e9c6aa869e036ede820f2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6d8f9656d05495a492c501783dcae0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6e3d78841ccec3bd28b3afc6edfd09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b2711393ca261c92f58033802649ec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5a28409bbd01d94e5da35d50c3f4bc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1">
  <a:themeElements>
    <a:clrScheme name="Theme2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1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1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165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2022-07-11T06:54:41Z</dcterms:created>
  <dcterms:modified xsi:type="dcterms:W3CDTF">2022-07-11T06:54:41Z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